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600200"/>
            <a:ext cx="79819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79004"/>
            <a:ext cx="119157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44522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2"/>
            <a:ext cx="66967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29200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62865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426" y="3140968"/>
            <a:ext cx="66307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426" y="4113241"/>
            <a:ext cx="66307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09725"/>
            <a:ext cx="111347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3512"/>
            <a:ext cx="117062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4581128"/>
            <a:ext cx="25922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65" y="1340768"/>
            <a:ext cx="11687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9823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5627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875879"/>
            <a:ext cx="50101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05064"/>
            <a:ext cx="4310038" cy="28083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40016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7946"/>
            <a:ext cx="116205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53732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7348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8874" y="4101666"/>
            <a:ext cx="25556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7573" y="5157192"/>
            <a:ext cx="14144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1552" y="5157192"/>
            <a:ext cx="14144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1796" y="6093296"/>
            <a:ext cx="14144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1895475"/>
            <a:ext cx="42862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149080"/>
            <a:ext cx="4681736" cy="26631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268760"/>
            <a:ext cx="116300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70294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0928" y="3356992"/>
            <a:ext cx="2357120" cy="63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47825"/>
            <a:ext cx="117538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90637"/>
            <a:ext cx="111156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2" y="403012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6262" y="4030129"/>
            <a:ext cx="36816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63506"/>
            <a:ext cx="43405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2287" y="4863506"/>
            <a:ext cx="41600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648652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979" y="4825405"/>
            <a:ext cx="610552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077072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06277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685953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181"/>
            <a:ext cx="11715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81212"/>
            <a:ext cx="107727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14450"/>
            <a:ext cx="110680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1974" y="4005064"/>
            <a:ext cx="51019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4" y="4850016"/>
            <a:ext cx="51019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9916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038" y="2204864"/>
            <a:ext cx="7609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039" y="3096115"/>
            <a:ext cx="63130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1" y="3096115"/>
            <a:ext cx="27957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574" y="3987366"/>
            <a:ext cx="7740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574" y="4878617"/>
            <a:ext cx="7740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574" y="5877272"/>
            <a:ext cx="77406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157412"/>
            <a:ext cx="83439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3630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149080"/>
            <a:ext cx="8496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491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2232" y="4509120"/>
            <a:ext cx="4530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006" y="5517232"/>
            <a:ext cx="71752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538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5013176"/>
            <a:ext cx="1152128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4475"/>
            <a:ext cx="115919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512" y="3429000"/>
            <a:ext cx="47529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35508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994757"/>
            <a:ext cx="3974976" cy="2818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268760"/>
            <a:ext cx="116681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7662"/>
            <a:ext cx="115919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2025-12-17T09:08:33Z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